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</p:sldIdLst>
  <p:sldSz cx="5969000" cy="5003800"/>
  <p:notesSz cx="6858000" cy="9144000"/>
  <p:embeddedFontLst>
    <p:embeddedFont>
      <p:font typeface="Franklin Gothic Demi" panose="020B0703020102020204" pitchFamily="34" charset="0"/>
      <p:regular r:id="rId4"/>
      <p:italic r:id="rId5"/>
    </p:embeddedFont>
  </p:embeddedFontLst>
  <p:defaultTextStyle>
    <a:defPPr>
      <a:defRPr lang="en-US"/>
    </a:defPPr>
    <a:lvl1pPr marL="0" algn="l" defTabSz="487650" rtl="0" eaLnBrk="1" latinLnBrk="0" hangingPunct="1">
      <a:defRPr sz="960" kern="1200">
        <a:solidFill>
          <a:schemeClr val="tx1"/>
        </a:solidFill>
        <a:latin typeface="+mn-lt"/>
        <a:ea typeface="+mn-ea"/>
        <a:cs typeface="+mn-cs"/>
      </a:defRPr>
    </a:lvl1pPr>
    <a:lvl2pPr marL="243825" algn="l" defTabSz="487650" rtl="0" eaLnBrk="1" latinLnBrk="0" hangingPunct="1">
      <a:defRPr sz="960" kern="1200">
        <a:solidFill>
          <a:schemeClr val="tx1"/>
        </a:solidFill>
        <a:latin typeface="+mn-lt"/>
        <a:ea typeface="+mn-ea"/>
        <a:cs typeface="+mn-cs"/>
      </a:defRPr>
    </a:lvl2pPr>
    <a:lvl3pPr marL="487650" algn="l" defTabSz="487650" rtl="0" eaLnBrk="1" latinLnBrk="0" hangingPunct="1">
      <a:defRPr sz="960" kern="1200">
        <a:solidFill>
          <a:schemeClr val="tx1"/>
        </a:solidFill>
        <a:latin typeface="+mn-lt"/>
        <a:ea typeface="+mn-ea"/>
        <a:cs typeface="+mn-cs"/>
      </a:defRPr>
    </a:lvl3pPr>
    <a:lvl4pPr marL="731474" algn="l" defTabSz="487650" rtl="0" eaLnBrk="1" latinLnBrk="0" hangingPunct="1">
      <a:defRPr sz="960" kern="1200">
        <a:solidFill>
          <a:schemeClr val="tx1"/>
        </a:solidFill>
        <a:latin typeface="+mn-lt"/>
        <a:ea typeface="+mn-ea"/>
        <a:cs typeface="+mn-cs"/>
      </a:defRPr>
    </a:lvl4pPr>
    <a:lvl5pPr marL="975299" algn="l" defTabSz="487650" rtl="0" eaLnBrk="1" latinLnBrk="0" hangingPunct="1">
      <a:defRPr sz="960" kern="1200">
        <a:solidFill>
          <a:schemeClr val="tx1"/>
        </a:solidFill>
        <a:latin typeface="+mn-lt"/>
        <a:ea typeface="+mn-ea"/>
        <a:cs typeface="+mn-cs"/>
      </a:defRPr>
    </a:lvl5pPr>
    <a:lvl6pPr marL="1219124" algn="l" defTabSz="487650" rtl="0" eaLnBrk="1" latinLnBrk="0" hangingPunct="1">
      <a:defRPr sz="960" kern="1200">
        <a:solidFill>
          <a:schemeClr val="tx1"/>
        </a:solidFill>
        <a:latin typeface="+mn-lt"/>
        <a:ea typeface="+mn-ea"/>
        <a:cs typeface="+mn-cs"/>
      </a:defRPr>
    </a:lvl6pPr>
    <a:lvl7pPr marL="1462949" algn="l" defTabSz="487650" rtl="0" eaLnBrk="1" latinLnBrk="0" hangingPunct="1">
      <a:defRPr sz="960" kern="1200">
        <a:solidFill>
          <a:schemeClr val="tx1"/>
        </a:solidFill>
        <a:latin typeface="+mn-lt"/>
        <a:ea typeface="+mn-ea"/>
        <a:cs typeface="+mn-cs"/>
      </a:defRPr>
    </a:lvl7pPr>
    <a:lvl8pPr marL="1706773" algn="l" defTabSz="487650" rtl="0" eaLnBrk="1" latinLnBrk="0" hangingPunct="1">
      <a:defRPr sz="960" kern="1200">
        <a:solidFill>
          <a:schemeClr val="tx1"/>
        </a:solidFill>
        <a:latin typeface="+mn-lt"/>
        <a:ea typeface="+mn-ea"/>
        <a:cs typeface="+mn-cs"/>
      </a:defRPr>
    </a:lvl8pPr>
    <a:lvl9pPr marL="1950598" algn="l" defTabSz="487650" rtl="0" eaLnBrk="1" latinLnBrk="0" hangingPunct="1">
      <a:defRPr sz="96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51" userDrawn="1">
          <p15:clr>
            <a:srgbClr val="A4A3A4"/>
          </p15:clr>
        </p15:guide>
        <p15:guide id="2" pos="167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433" autoAdjust="0"/>
    <p:restoredTop sz="94565" autoAdjust="0"/>
  </p:normalViewPr>
  <p:slideViewPr>
    <p:cSldViewPr>
      <p:cViewPr varScale="1">
        <p:scale>
          <a:sx n="204" d="100"/>
          <a:sy n="204" d="100"/>
        </p:scale>
        <p:origin x="2916" y="168"/>
      </p:cViewPr>
      <p:guideLst>
        <p:guide orient="horz" pos="1051"/>
        <p:guide pos="167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font" Target="fonts/font2.fntdata"/><Relationship Id="rId4" Type="http://schemas.openxmlformats.org/officeDocument/2006/relationships/font" Target="fonts/font1.fntdata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7933" y="1036281"/>
            <a:ext cx="4509911" cy="71504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5867" y="1890325"/>
            <a:ext cx="3714044" cy="85249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223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447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6671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8895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1119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3342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5566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7790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846689" y="133590"/>
            <a:ext cx="1193800" cy="284629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65289" y="133590"/>
            <a:ext cx="3492970" cy="284629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9120" y="2143604"/>
            <a:ext cx="4509911" cy="662540"/>
          </a:xfrm>
        </p:spPr>
        <p:txBody>
          <a:bodyPr anchor="t"/>
          <a:lstStyle>
            <a:lvl1pPr algn="l">
              <a:defRPr sz="1946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19120" y="1413883"/>
            <a:ext cx="4509911" cy="729721"/>
          </a:xfrm>
        </p:spPr>
        <p:txBody>
          <a:bodyPr anchor="b"/>
          <a:lstStyle>
            <a:lvl1pPr marL="0" indent="0">
              <a:buNone/>
              <a:defRPr sz="973">
                <a:solidFill>
                  <a:schemeClr val="tx1">
                    <a:tint val="75000"/>
                  </a:schemeClr>
                </a:solidFill>
              </a:defRPr>
            </a:lvl1pPr>
            <a:lvl2pPr marL="222382" indent="0">
              <a:buNone/>
              <a:defRPr sz="876">
                <a:solidFill>
                  <a:schemeClr val="tx1">
                    <a:tint val="75000"/>
                  </a:schemeClr>
                </a:solidFill>
              </a:defRPr>
            </a:lvl2pPr>
            <a:lvl3pPr marL="444764" indent="0">
              <a:buNone/>
              <a:defRPr sz="778">
                <a:solidFill>
                  <a:schemeClr val="tx1">
                    <a:tint val="75000"/>
                  </a:schemeClr>
                </a:solidFill>
              </a:defRPr>
            </a:lvl3pPr>
            <a:lvl4pPr marL="667146" indent="0">
              <a:buNone/>
              <a:defRPr sz="681">
                <a:solidFill>
                  <a:schemeClr val="tx1">
                    <a:tint val="75000"/>
                  </a:schemeClr>
                </a:solidFill>
              </a:defRPr>
            </a:lvl4pPr>
            <a:lvl5pPr marL="889528" indent="0">
              <a:buNone/>
              <a:defRPr sz="681">
                <a:solidFill>
                  <a:schemeClr val="tx1">
                    <a:tint val="75000"/>
                  </a:schemeClr>
                </a:solidFill>
              </a:defRPr>
            </a:lvl5pPr>
            <a:lvl6pPr marL="1111910" indent="0">
              <a:buNone/>
              <a:defRPr sz="681">
                <a:solidFill>
                  <a:schemeClr val="tx1">
                    <a:tint val="75000"/>
                  </a:schemeClr>
                </a:solidFill>
              </a:defRPr>
            </a:lvl6pPr>
            <a:lvl7pPr marL="1334292" indent="0">
              <a:buNone/>
              <a:defRPr sz="681">
                <a:solidFill>
                  <a:schemeClr val="tx1">
                    <a:tint val="75000"/>
                  </a:schemeClr>
                </a:solidFill>
              </a:defRPr>
            </a:lvl7pPr>
            <a:lvl8pPr marL="1556675" indent="0">
              <a:buNone/>
              <a:defRPr sz="681">
                <a:solidFill>
                  <a:schemeClr val="tx1">
                    <a:tint val="75000"/>
                  </a:schemeClr>
                </a:solidFill>
              </a:defRPr>
            </a:lvl8pPr>
            <a:lvl9pPr marL="1779057" indent="0">
              <a:buNone/>
              <a:defRPr sz="68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5289" y="778369"/>
            <a:ext cx="2343385" cy="2201518"/>
          </a:xfrm>
        </p:spPr>
        <p:txBody>
          <a:bodyPr/>
          <a:lstStyle>
            <a:lvl1pPr>
              <a:defRPr sz="1362"/>
            </a:lvl1pPr>
            <a:lvl2pPr>
              <a:defRPr sz="1167"/>
            </a:lvl2pPr>
            <a:lvl3pPr>
              <a:defRPr sz="973"/>
            </a:lvl3pPr>
            <a:lvl4pPr>
              <a:defRPr sz="876"/>
            </a:lvl4pPr>
            <a:lvl5pPr>
              <a:defRPr sz="876"/>
            </a:lvl5pPr>
            <a:lvl6pPr>
              <a:defRPr sz="876"/>
            </a:lvl6pPr>
            <a:lvl7pPr>
              <a:defRPr sz="876"/>
            </a:lvl7pPr>
            <a:lvl8pPr>
              <a:defRPr sz="876"/>
            </a:lvl8pPr>
            <a:lvl9pPr>
              <a:defRPr sz="876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97104" y="778369"/>
            <a:ext cx="2343385" cy="2201518"/>
          </a:xfrm>
        </p:spPr>
        <p:txBody>
          <a:bodyPr/>
          <a:lstStyle>
            <a:lvl1pPr>
              <a:defRPr sz="1362"/>
            </a:lvl1pPr>
            <a:lvl2pPr>
              <a:defRPr sz="1167"/>
            </a:lvl2pPr>
            <a:lvl3pPr>
              <a:defRPr sz="973"/>
            </a:lvl3pPr>
            <a:lvl4pPr>
              <a:defRPr sz="876"/>
            </a:lvl4pPr>
            <a:lvl5pPr>
              <a:defRPr sz="876"/>
            </a:lvl5pPr>
            <a:lvl6pPr>
              <a:defRPr sz="876"/>
            </a:lvl6pPr>
            <a:lvl7pPr>
              <a:defRPr sz="876"/>
            </a:lvl7pPr>
            <a:lvl8pPr>
              <a:defRPr sz="876"/>
            </a:lvl8pPr>
            <a:lvl9pPr>
              <a:defRPr sz="876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5289" y="746709"/>
            <a:ext cx="2344307" cy="311193"/>
          </a:xfrm>
        </p:spPr>
        <p:txBody>
          <a:bodyPr anchor="b"/>
          <a:lstStyle>
            <a:lvl1pPr marL="0" indent="0">
              <a:buNone/>
              <a:defRPr sz="1167" b="1"/>
            </a:lvl1pPr>
            <a:lvl2pPr marL="222382" indent="0">
              <a:buNone/>
              <a:defRPr sz="973" b="1"/>
            </a:lvl2pPr>
            <a:lvl3pPr marL="444764" indent="0">
              <a:buNone/>
              <a:defRPr sz="876" b="1"/>
            </a:lvl3pPr>
            <a:lvl4pPr marL="667146" indent="0">
              <a:buNone/>
              <a:defRPr sz="778" b="1"/>
            </a:lvl4pPr>
            <a:lvl5pPr marL="889528" indent="0">
              <a:buNone/>
              <a:defRPr sz="778" b="1"/>
            </a:lvl5pPr>
            <a:lvl6pPr marL="1111910" indent="0">
              <a:buNone/>
              <a:defRPr sz="778" b="1"/>
            </a:lvl6pPr>
            <a:lvl7pPr marL="1334292" indent="0">
              <a:buNone/>
              <a:defRPr sz="778" b="1"/>
            </a:lvl7pPr>
            <a:lvl8pPr marL="1556675" indent="0">
              <a:buNone/>
              <a:defRPr sz="778" b="1"/>
            </a:lvl8pPr>
            <a:lvl9pPr marL="1779057" indent="0">
              <a:buNone/>
              <a:defRPr sz="778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5289" y="1057902"/>
            <a:ext cx="2344307" cy="1921985"/>
          </a:xfrm>
        </p:spPr>
        <p:txBody>
          <a:bodyPr/>
          <a:lstStyle>
            <a:lvl1pPr>
              <a:defRPr sz="1167"/>
            </a:lvl1pPr>
            <a:lvl2pPr>
              <a:defRPr sz="973"/>
            </a:lvl2pPr>
            <a:lvl3pPr>
              <a:defRPr sz="876"/>
            </a:lvl3pPr>
            <a:lvl4pPr>
              <a:defRPr sz="778"/>
            </a:lvl4pPr>
            <a:lvl5pPr>
              <a:defRPr sz="778"/>
            </a:lvl5pPr>
            <a:lvl6pPr>
              <a:defRPr sz="778"/>
            </a:lvl6pPr>
            <a:lvl7pPr>
              <a:defRPr sz="778"/>
            </a:lvl7pPr>
            <a:lvl8pPr>
              <a:defRPr sz="778"/>
            </a:lvl8pPr>
            <a:lvl9pPr>
              <a:defRPr sz="77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695262" y="746709"/>
            <a:ext cx="2345227" cy="311193"/>
          </a:xfrm>
        </p:spPr>
        <p:txBody>
          <a:bodyPr anchor="b"/>
          <a:lstStyle>
            <a:lvl1pPr marL="0" indent="0">
              <a:buNone/>
              <a:defRPr sz="1167" b="1"/>
            </a:lvl1pPr>
            <a:lvl2pPr marL="222382" indent="0">
              <a:buNone/>
              <a:defRPr sz="973" b="1"/>
            </a:lvl2pPr>
            <a:lvl3pPr marL="444764" indent="0">
              <a:buNone/>
              <a:defRPr sz="876" b="1"/>
            </a:lvl3pPr>
            <a:lvl4pPr marL="667146" indent="0">
              <a:buNone/>
              <a:defRPr sz="778" b="1"/>
            </a:lvl4pPr>
            <a:lvl5pPr marL="889528" indent="0">
              <a:buNone/>
              <a:defRPr sz="778" b="1"/>
            </a:lvl5pPr>
            <a:lvl6pPr marL="1111910" indent="0">
              <a:buNone/>
              <a:defRPr sz="778" b="1"/>
            </a:lvl6pPr>
            <a:lvl7pPr marL="1334292" indent="0">
              <a:buNone/>
              <a:defRPr sz="778" b="1"/>
            </a:lvl7pPr>
            <a:lvl8pPr marL="1556675" indent="0">
              <a:buNone/>
              <a:defRPr sz="778" b="1"/>
            </a:lvl8pPr>
            <a:lvl9pPr marL="1779057" indent="0">
              <a:buNone/>
              <a:defRPr sz="778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695262" y="1057902"/>
            <a:ext cx="2345227" cy="1921985"/>
          </a:xfrm>
        </p:spPr>
        <p:txBody>
          <a:bodyPr/>
          <a:lstStyle>
            <a:lvl1pPr>
              <a:defRPr sz="1167"/>
            </a:lvl1pPr>
            <a:lvl2pPr>
              <a:defRPr sz="973"/>
            </a:lvl2pPr>
            <a:lvl3pPr>
              <a:defRPr sz="876"/>
            </a:lvl3pPr>
            <a:lvl4pPr>
              <a:defRPr sz="778"/>
            </a:lvl4pPr>
            <a:lvl5pPr>
              <a:defRPr sz="778"/>
            </a:lvl5pPr>
            <a:lvl6pPr>
              <a:defRPr sz="778"/>
            </a:lvl6pPr>
            <a:lvl7pPr>
              <a:defRPr sz="778"/>
            </a:lvl7pPr>
            <a:lvl8pPr>
              <a:defRPr sz="778"/>
            </a:lvl8pPr>
            <a:lvl9pPr>
              <a:defRPr sz="77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5/7/2026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5/7/2026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5/7/2026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576" userDrawn="1">
          <p15:clr>
            <a:srgbClr val="FBAE40"/>
          </p15:clr>
        </p15:guide>
        <p15:guide id="2" pos="188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5289" y="132817"/>
            <a:ext cx="1745564" cy="565244"/>
          </a:xfrm>
        </p:spPr>
        <p:txBody>
          <a:bodyPr anchor="b"/>
          <a:lstStyle>
            <a:lvl1pPr algn="l">
              <a:defRPr sz="97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74412" y="132817"/>
            <a:ext cx="2966077" cy="2847070"/>
          </a:xfrm>
        </p:spPr>
        <p:txBody>
          <a:bodyPr/>
          <a:lstStyle>
            <a:lvl1pPr>
              <a:defRPr sz="1556"/>
            </a:lvl1pPr>
            <a:lvl2pPr>
              <a:defRPr sz="1362"/>
            </a:lvl2pPr>
            <a:lvl3pPr>
              <a:defRPr sz="1167"/>
            </a:lvl3pPr>
            <a:lvl4pPr>
              <a:defRPr sz="973"/>
            </a:lvl4pPr>
            <a:lvl5pPr>
              <a:defRPr sz="973"/>
            </a:lvl5pPr>
            <a:lvl6pPr>
              <a:defRPr sz="973"/>
            </a:lvl6pPr>
            <a:lvl7pPr>
              <a:defRPr sz="973"/>
            </a:lvl7pPr>
            <a:lvl8pPr>
              <a:defRPr sz="973"/>
            </a:lvl8pPr>
            <a:lvl9pPr>
              <a:defRPr sz="97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65289" y="698061"/>
            <a:ext cx="1745564" cy="2281826"/>
          </a:xfrm>
        </p:spPr>
        <p:txBody>
          <a:bodyPr/>
          <a:lstStyle>
            <a:lvl1pPr marL="0" indent="0">
              <a:buNone/>
              <a:defRPr sz="681"/>
            </a:lvl1pPr>
            <a:lvl2pPr marL="222382" indent="0">
              <a:buNone/>
              <a:defRPr sz="584"/>
            </a:lvl2pPr>
            <a:lvl3pPr marL="444764" indent="0">
              <a:buNone/>
              <a:defRPr sz="486"/>
            </a:lvl3pPr>
            <a:lvl4pPr marL="667146" indent="0">
              <a:buNone/>
              <a:defRPr sz="438"/>
            </a:lvl4pPr>
            <a:lvl5pPr marL="889528" indent="0">
              <a:buNone/>
              <a:defRPr sz="438"/>
            </a:lvl5pPr>
            <a:lvl6pPr marL="1111910" indent="0">
              <a:buNone/>
              <a:defRPr sz="438"/>
            </a:lvl6pPr>
            <a:lvl7pPr marL="1334292" indent="0">
              <a:buNone/>
              <a:defRPr sz="438"/>
            </a:lvl7pPr>
            <a:lvl8pPr marL="1556675" indent="0">
              <a:buNone/>
              <a:defRPr sz="438"/>
            </a:lvl8pPr>
            <a:lvl9pPr marL="1779057" indent="0">
              <a:buNone/>
              <a:defRPr sz="43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9969" y="2335106"/>
            <a:ext cx="3183467" cy="275673"/>
          </a:xfrm>
        </p:spPr>
        <p:txBody>
          <a:bodyPr anchor="b"/>
          <a:lstStyle>
            <a:lvl1pPr algn="l">
              <a:defRPr sz="97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39969" y="298066"/>
            <a:ext cx="3183467" cy="2001520"/>
          </a:xfrm>
        </p:spPr>
        <p:txBody>
          <a:bodyPr/>
          <a:lstStyle>
            <a:lvl1pPr marL="0" indent="0">
              <a:buNone/>
              <a:defRPr sz="1556"/>
            </a:lvl1pPr>
            <a:lvl2pPr marL="222382" indent="0">
              <a:buNone/>
              <a:defRPr sz="1362"/>
            </a:lvl2pPr>
            <a:lvl3pPr marL="444764" indent="0">
              <a:buNone/>
              <a:defRPr sz="1167"/>
            </a:lvl3pPr>
            <a:lvl4pPr marL="667146" indent="0">
              <a:buNone/>
              <a:defRPr sz="973"/>
            </a:lvl4pPr>
            <a:lvl5pPr marL="889528" indent="0">
              <a:buNone/>
              <a:defRPr sz="973"/>
            </a:lvl5pPr>
            <a:lvl6pPr marL="1111910" indent="0">
              <a:buNone/>
              <a:defRPr sz="973"/>
            </a:lvl6pPr>
            <a:lvl7pPr marL="1334292" indent="0">
              <a:buNone/>
              <a:defRPr sz="973"/>
            </a:lvl7pPr>
            <a:lvl8pPr marL="1556675" indent="0">
              <a:buNone/>
              <a:defRPr sz="973"/>
            </a:lvl8pPr>
            <a:lvl9pPr marL="1779057" indent="0">
              <a:buNone/>
              <a:defRPr sz="973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39969" y="2610779"/>
            <a:ext cx="3183467" cy="391501"/>
          </a:xfrm>
        </p:spPr>
        <p:txBody>
          <a:bodyPr/>
          <a:lstStyle>
            <a:lvl1pPr marL="0" indent="0">
              <a:buNone/>
              <a:defRPr sz="681"/>
            </a:lvl1pPr>
            <a:lvl2pPr marL="222382" indent="0">
              <a:buNone/>
              <a:defRPr sz="584"/>
            </a:lvl2pPr>
            <a:lvl3pPr marL="444764" indent="0">
              <a:buNone/>
              <a:defRPr sz="486"/>
            </a:lvl3pPr>
            <a:lvl4pPr marL="667146" indent="0">
              <a:buNone/>
              <a:defRPr sz="438"/>
            </a:lvl4pPr>
            <a:lvl5pPr marL="889528" indent="0">
              <a:buNone/>
              <a:defRPr sz="438"/>
            </a:lvl5pPr>
            <a:lvl6pPr marL="1111910" indent="0">
              <a:buNone/>
              <a:defRPr sz="438"/>
            </a:lvl6pPr>
            <a:lvl7pPr marL="1334292" indent="0">
              <a:buNone/>
              <a:defRPr sz="438"/>
            </a:lvl7pPr>
            <a:lvl8pPr marL="1556675" indent="0">
              <a:buNone/>
              <a:defRPr sz="438"/>
            </a:lvl8pPr>
            <a:lvl9pPr marL="1779057" indent="0">
              <a:buNone/>
              <a:defRPr sz="43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65289" y="133589"/>
            <a:ext cx="4775200" cy="5559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5289" y="778369"/>
            <a:ext cx="4775200" cy="22015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65289" y="3091854"/>
            <a:ext cx="1238015" cy="1776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8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812807" y="3091854"/>
            <a:ext cx="1680163" cy="1776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8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02474" y="3091854"/>
            <a:ext cx="1238015" cy="1776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8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44764" rtl="0" eaLnBrk="1" latinLnBrk="0" hangingPunct="1">
        <a:spcBef>
          <a:spcPct val="0"/>
        </a:spcBef>
        <a:buNone/>
        <a:defRPr sz="21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6787" indent="-166787" algn="l" defTabSz="444764" rtl="0" eaLnBrk="1" latinLnBrk="0" hangingPunct="1">
        <a:spcBef>
          <a:spcPct val="20000"/>
        </a:spcBef>
        <a:buFont typeface="Arial" pitchFamily="34" charset="0"/>
        <a:buChar char="•"/>
        <a:defRPr sz="1556" kern="1200">
          <a:solidFill>
            <a:schemeClr val="tx1"/>
          </a:solidFill>
          <a:latin typeface="+mn-lt"/>
          <a:ea typeface="+mn-ea"/>
          <a:cs typeface="+mn-cs"/>
        </a:defRPr>
      </a:lvl1pPr>
      <a:lvl2pPr marL="361371" indent="-138989" algn="l" defTabSz="444764" rtl="0" eaLnBrk="1" latinLnBrk="0" hangingPunct="1">
        <a:spcBef>
          <a:spcPct val="20000"/>
        </a:spcBef>
        <a:buFont typeface="Arial" pitchFamily="34" charset="0"/>
        <a:buChar char="–"/>
        <a:defRPr sz="1362" kern="1200">
          <a:solidFill>
            <a:schemeClr val="tx1"/>
          </a:solidFill>
          <a:latin typeface="+mn-lt"/>
          <a:ea typeface="+mn-ea"/>
          <a:cs typeface="+mn-cs"/>
        </a:defRPr>
      </a:lvl2pPr>
      <a:lvl3pPr marL="555955" indent="-111191" algn="l" defTabSz="444764" rtl="0" eaLnBrk="1" latinLnBrk="0" hangingPunct="1">
        <a:spcBef>
          <a:spcPct val="20000"/>
        </a:spcBef>
        <a:buFont typeface="Arial" pitchFamily="34" charset="0"/>
        <a:buChar char="•"/>
        <a:defRPr sz="1167" kern="1200">
          <a:solidFill>
            <a:schemeClr val="tx1"/>
          </a:solidFill>
          <a:latin typeface="+mn-lt"/>
          <a:ea typeface="+mn-ea"/>
          <a:cs typeface="+mn-cs"/>
        </a:defRPr>
      </a:lvl3pPr>
      <a:lvl4pPr marL="778337" indent="-111191" algn="l" defTabSz="444764" rtl="0" eaLnBrk="1" latinLnBrk="0" hangingPunct="1">
        <a:spcBef>
          <a:spcPct val="20000"/>
        </a:spcBef>
        <a:buFont typeface="Arial" pitchFamily="34" charset="0"/>
        <a:buChar char="–"/>
        <a:defRPr sz="973" kern="1200">
          <a:solidFill>
            <a:schemeClr val="tx1"/>
          </a:solidFill>
          <a:latin typeface="+mn-lt"/>
          <a:ea typeface="+mn-ea"/>
          <a:cs typeface="+mn-cs"/>
        </a:defRPr>
      </a:lvl4pPr>
      <a:lvl5pPr marL="1000719" indent="-111191" algn="l" defTabSz="444764" rtl="0" eaLnBrk="1" latinLnBrk="0" hangingPunct="1">
        <a:spcBef>
          <a:spcPct val="20000"/>
        </a:spcBef>
        <a:buFont typeface="Arial" pitchFamily="34" charset="0"/>
        <a:buChar char="»"/>
        <a:defRPr sz="973" kern="1200">
          <a:solidFill>
            <a:schemeClr val="tx1"/>
          </a:solidFill>
          <a:latin typeface="+mn-lt"/>
          <a:ea typeface="+mn-ea"/>
          <a:cs typeface="+mn-cs"/>
        </a:defRPr>
      </a:lvl5pPr>
      <a:lvl6pPr marL="1223101" indent="-111191" algn="l" defTabSz="444764" rtl="0" eaLnBrk="1" latinLnBrk="0" hangingPunct="1">
        <a:spcBef>
          <a:spcPct val="20000"/>
        </a:spcBef>
        <a:buFont typeface="Arial" pitchFamily="34" charset="0"/>
        <a:buChar char="•"/>
        <a:defRPr sz="973" kern="1200">
          <a:solidFill>
            <a:schemeClr val="tx1"/>
          </a:solidFill>
          <a:latin typeface="+mn-lt"/>
          <a:ea typeface="+mn-ea"/>
          <a:cs typeface="+mn-cs"/>
        </a:defRPr>
      </a:lvl6pPr>
      <a:lvl7pPr marL="1445484" indent="-111191" algn="l" defTabSz="444764" rtl="0" eaLnBrk="1" latinLnBrk="0" hangingPunct="1">
        <a:spcBef>
          <a:spcPct val="20000"/>
        </a:spcBef>
        <a:buFont typeface="Arial" pitchFamily="34" charset="0"/>
        <a:buChar char="•"/>
        <a:defRPr sz="973" kern="1200">
          <a:solidFill>
            <a:schemeClr val="tx1"/>
          </a:solidFill>
          <a:latin typeface="+mn-lt"/>
          <a:ea typeface="+mn-ea"/>
          <a:cs typeface="+mn-cs"/>
        </a:defRPr>
      </a:lvl7pPr>
      <a:lvl8pPr marL="1667866" indent="-111191" algn="l" defTabSz="444764" rtl="0" eaLnBrk="1" latinLnBrk="0" hangingPunct="1">
        <a:spcBef>
          <a:spcPct val="20000"/>
        </a:spcBef>
        <a:buFont typeface="Arial" pitchFamily="34" charset="0"/>
        <a:buChar char="•"/>
        <a:defRPr sz="973" kern="1200">
          <a:solidFill>
            <a:schemeClr val="tx1"/>
          </a:solidFill>
          <a:latin typeface="+mn-lt"/>
          <a:ea typeface="+mn-ea"/>
          <a:cs typeface="+mn-cs"/>
        </a:defRPr>
      </a:lvl8pPr>
      <a:lvl9pPr marL="1890248" indent="-111191" algn="l" defTabSz="444764" rtl="0" eaLnBrk="1" latinLnBrk="0" hangingPunct="1">
        <a:spcBef>
          <a:spcPct val="20000"/>
        </a:spcBef>
        <a:buFont typeface="Arial" pitchFamily="34" charset="0"/>
        <a:buChar char="•"/>
        <a:defRPr sz="97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44764" rtl="0" eaLnBrk="1" latinLnBrk="0" hangingPunct="1">
        <a:defRPr sz="876" kern="1200">
          <a:solidFill>
            <a:schemeClr val="tx1"/>
          </a:solidFill>
          <a:latin typeface="+mn-lt"/>
          <a:ea typeface="+mn-ea"/>
          <a:cs typeface="+mn-cs"/>
        </a:defRPr>
      </a:lvl1pPr>
      <a:lvl2pPr marL="222382" algn="l" defTabSz="444764" rtl="0" eaLnBrk="1" latinLnBrk="0" hangingPunct="1">
        <a:defRPr sz="876" kern="1200">
          <a:solidFill>
            <a:schemeClr val="tx1"/>
          </a:solidFill>
          <a:latin typeface="+mn-lt"/>
          <a:ea typeface="+mn-ea"/>
          <a:cs typeface="+mn-cs"/>
        </a:defRPr>
      </a:lvl2pPr>
      <a:lvl3pPr marL="444764" algn="l" defTabSz="444764" rtl="0" eaLnBrk="1" latinLnBrk="0" hangingPunct="1">
        <a:defRPr sz="876" kern="1200">
          <a:solidFill>
            <a:schemeClr val="tx1"/>
          </a:solidFill>
          <a:latin typeface="+mn-lt"/>
          <a:ea typeface="+mn-ea"/>
          <a:cs typeface="+mn-cs"/>
        </a:defRPr>
      </a:lvl3pPr>
      <a:lvl4pPr marL="667146" algn="l" defTabSz="444764" rtl="0" eaLnBrk="1" latinLnBrk="0" hangingPunct="1">
        <a:defRPr sz="876" kern="1200">
          <a:solidFill>
            <a:schemeClr val="tx1"/>
          </a:solidFill>
          <a:latin typeface="+mn-lt"/>
          <a:ea typeface="+mn-ea"/>
          <a:cs typeface="+mn-cs"/>
        </a:defRPr>
      </a:lvl4pPr>
      <a:lvl5pPr marL="889528" algn="l" defTabSz="444764" rtl="0" eaLnBrk="1" latinLnBrk="0" hangingPunct="1">
        <a:defRPr sz="876" kern="1200">
          <a:solidFill>
            <a:schemeClr val="tx1"/>
          </a:solidFill>
          <a:latin typeface="+mn-lt"/>
          <a:ea typeface="+mn-ea"/>
          <a:cs typeface="+mn-cs"/>
        </a:defRPr>
      </a:lvl5pPr>
      <a:lvl6pPr marL="1111910" algn="l" defTabSz="444764" rtl="0" eaLnBrk="1" latinLnBrk="0" hangingPunct="1">
        <a:defRPr sz="876" kern="1200">
          <a:solidFill>
            <a:schemeClr val="tx1"/>
          </a:solidFill>
          <a:latin typeface="+mn-lt"/>
          <a:ea typeface="+mn-ea"/>
          <a:cs typeface="+mn-cs"/>
        </a:defRPr>
      </a:lvl6pPr>
      <a:lvl7pPr marL="1334292" algn="l" defTabSz="444764" rtl="0" eaLnBrk="1" latinLnBrk="0" hangingPunct="1">
        <a:defRPr sz="876" kern="1200">
          <a:solidFill>
            <a:schemeClr val="tx1"/>
          </a:solidFill>
          <a:latin typeface="+mn-lt"/>
          <a:ea typeface="+mn-ea"/>
          <a:cs typeface="+mn-cs"/>
        </a:defRPr>
      </a:lvl7pPr>
      <a:lvl8pPr marL="1556675" algn="l" defTabSz="444764" rtl="0" eaLnBrk="1" latinLnBrk="0" hangingPunct="1">
        <a:defRPr sz="876" kern="1200">
          <a:solidFill>
            <a:schemeClr val="tx1"/>
          </a:solidFill>
          <a:latin typeface="+mn-lt"/>
          <a:ea typeface="+mn-ea"/>
          <a:cs typeface="+mn-cs"/>
        </a:defRPr>
      </a:lvl8pPr>
      <a:lvl9pPr marL="1779057" algn="l" defTabSz="444764" rtl="0" eaLnBrk="1" latinLnBrk="0" hangingPunct="1">
        <a:defRPr sz="87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>
            <a:extLst>
              <a:ext uri="{FF2B5EF4-FFF2-40B4-BE49-F238E27FC236}">
                <a16:creationId xmlns:a16="http://schemas.microsoft.com/office/drawing/2014/main" id="{0535F4DB-FA93-7203-7EE3-7827FFC2BB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969000" cy="5003800"/>
          </a:xfrm>
          <a:prstGeom prst="rect">
            <a:avLst/>
          </a:prstGeom>
        </p:spPr>
      </p:pic>
      <p:sp>
        <p:nvSpPr>
          <p:cNvPr id="16" name="Textfeld 15">
            <a:extLst>
              <a:ext uri="{FF2B5EF4-FFF2-40B4-BE49-F238E27FC236}">
                <a16:creationId xmlns:a16="http://schemas.microsoft.com/office/drawing/2014/main" id="{D67E9F3E-3F5D-B28D-9A1F-577411572A8F}"/>
              </a:ext>
            </a:extLst>
          </p:cNvPr>
          <p:cNvSpPr txBox="1"/>
          <p:nvPr/>
        </p:nvSpPr>
        <p:spPr>
          <a:xfrm>
            <a:off x="2832100" y="2654300"/>
            <a:ext cx="1020717" cy="39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946" b="1" dirty="0">
                <a:solidFill>
                  <a:schemeClr val="bg1"/>
                </a:solidFill>
                <a:latin typeface="Franklin Gothic Demi" panose="020B0703020102020204" pitchFamily="34" charset="0"/>
              </a:rPr>
              <a:t>NAME</a:t>
            </a: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816C34EF-8AA2-416B-8DD3-51BB4BFC0D89}"/>
              </a:ext>
            </a:extLst>
          </p:cNvPr>
          <p:cNvSpPr txBox="1"/>
          <p:nvPr/>
        </p:nvSpPr>
        <p:spPr>
          <a:xfrm>
            <a:off x="2832100" y="3111500"/>
            <a:ext cx="1752600" cy="39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946" b="1" dirty="0">
                <a:solidFill>
                  <a:schemeClr val="bg1"/>
                </a:solidFill>
                <a:latin typeface="Franklin Gothic Demi" panose="020B0703020102020204" pitchFamily="34" charset="0"/>
              </a:rPr>
              <a:t>Unternehmen</a:t>
            </a:r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EB166E5A-49B9-5763-3481-0E32D6F7B5E3}"/>
              </a:ext>
            </a:extLst>
          </p:cNvPr>
          <p:cNvSpPr/>
          <p:nvPr/>
        </p:nvSpPr>
        <p:spPr>
          <a:xfrm>
            <a:off x="393700" y="2120900"/>
            <a:ext cx="1752600" cy="180563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800" dirty="0"/>
              <a:t>Platzhalter für eigenes Logo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592700-475A-AACB-B2B8-ED686D7553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7421B5B9-23B6-0EB1-FF66-7CA2755FD9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969000" cy="5003800"/>
          </a:xfrm>
          <a:prstGeom prst="rect">
            <a:avLst/>
          </a:prstGeom>
        </p:spPr>
      </p:pic>
      <p:sp>
        <p:nvSpPr>
          <p:cNvPr id="16" name="Textfeld 15">
            <a:extLst>
              <a:ext uri="{FF2B5EF4-FFF2-40B4-BE49-F238E27FC236}">
                <a16:creationId xmlns:a16="http://schemas.microsoft.com/office/drawing/2014/main" id="{D3DF04DC-E89C-77FC-47B4-03B36868F0A2}"/>
              </a:ext>
            </a:extLst>
          </p:cNvPr>
          <p:cNvSpPr txBox="1"/>
          <p:nvPr/>
        </p:nvSpPr>
        <p:spPr>
          <a:xfrm>
            <a:off x="2908300" y="2644671"/>
            <a:ext cx="930472" cy="39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946" b="1" dirty="0">
                <a:solidFill>
                  <a:schemeClr val="bg1"/>
                </a:solidFill>
                <a:latin typeface="Franklin Gothic Demi" panose="020B0703020102020204" pitchFamily="34" charset="0"/>
              </a:rPr>
              <a:t>NAME</a:t>
            </a: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20A60C77-B0D4-94A1-CFE3-4C5FCE8511B1}"/>
              </a:ext>
            </a:extLst>
          </p:cNvPr>
          <p:cNvSpPr txBox="1"/>
          <p:nvPr/>
        </p:nvSpPr>
        <p:spPr>
          <a:xfrm>
            <a:off x="2908300" y="3187700"/>
            <a:ext cx="1834713" cy="39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946" b="1" dirty="0">
                <a:solidFill>
                  <a:schemeClr val="bg1"/>
                </a:solidFill>
                <a:latin typeface="Franklin Gothic Demi" panose="020B0703020102020204" pitchFamily="34" charset="0"/>
              </a:rPr>
              <a:t>Unternehmen</a:t>
            </a:r>
          </a:p>
        </p:txBody>
      </p:sp>
      <p:sp>
        <p:nvSpPr>
          <p:cNvPr id="23" name="Rechteck 22">
            <a:extLst>
              <a:ext uri="{FF2B5EF4-FFF2-40B4-BE49-F238E27FC236}">
                <a16:creationId xmlns:a16="http://schemas.microsoft.com/office/drawing/2014/main" id="{7873B2DD-0173-213A-17E8-FD69700A7963}"/>
              </a:ext>
            </a:extLst>
          </p:cNvPr>
          <p:cNvSpPr/>
          <p:nvPr/>
        </p:nvSpPr>
        <p:spPr>
          <a:xfrm>
            <a:off x="450719" y="1968500"/>
            <a:ext cx="1663196" cy="209564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800" dirty="0"/>
              <a:t>Platzhalter für eigenes Foto</a:t>
            </a:r>
          </a:p>
        </p:txBody>
      </p:sp>
    </p:spTree>
    <p:extLst>
      <p:ext uri="{BB962C8B-B14F-4D97-AF65-F5344CB8AC3E}">
        <p14:creationId xmlns:p14="http://schemas.microsoft.com/office/powerpoint/2010/main" val="42429915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</Words>
  <Application>Microsoft Office PowerPoint</Application>
  <PresentationFormat>Benutzerdefiniert</PresentationFormat>
  <Paragraphs>6</Paragraphs>
  <Slides>2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6" baseType="lpstr">
      <vt:lpstr>Arial</vt:lpstr>
      <vt:lpstr>Franklin Gothic Demi</vt:lpstr>
      <vt:lpstr>Calibri</vt:lpstr>
      <vt:lpstr>Office Theme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Vorlage OIT26_Teilnehmende</dc:title>
  <dc:creator>Anne Riediger</dc:creator>
  <cp:lastModifiedBy>Reisenetz e.V Deutscher Fachverband für Jugendreisen</cp:lastModifiedBy>
  <cp:revision>6</cp:revision>
  <dcterms:created xsi:type="dcterms:W3CDTF">2006-08-16T00:00:00Z</dcterms:created>
  <dcterms:modified xsi:type="dcterms:W3CDTF">2026-05-07T09:50:24Z</dcterms:modified>
  <dc:identifier>DAHGz1LdeR8</dc:identifier>
</cp:coreProperties>
</file>